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3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9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6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3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4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8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0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D930C-85D6-4C6C-802A-1DCB794F7BA8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4EF2-A3B8-4F8B-96F6-E80BC0F47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2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our Eiffel </a:t>
            </a:r>
            <a:r>
              <a:rPr lang="en-US" dirty="0" smtClean="0">
                <a:sym typeface="Wingdings" panose="05000000000000000000" pitchFamily="2" charset="2"/>
              </a:rPr>
              <a:t>  </a:t>
            </a:r>
            <a:r>
              <a:rPr lang="en-US" dirty="0" err="1" smtClean="0">
                <a:sym typeface="Wingdings" panose="05000000000000000000" pitchFamily="2" charset="2"/>
              </a:rPr>
              <a:t>Hôtel</a:t>
            </a:r>
            <a:r>
              <a:rPr lang="en-US" dirty="0" smtClean="0">
                <a:sym typeface="Wingdings" panose="05000000000000000000" pitchFamily="2" charset="2"/>
              </a:rPr>
              <a:t> des </a:t>
            </a:r>
            <a:r>
              <a:rPr lang="en-US" dirty="0" err="1" smtClean="0">
                <a:sym typeface="Wingdings" panose="05000000000000000000" pitchFamily="2" charset="2"/>
              </a:rPr>
              <a:t>Invalides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 la </a:t>
            </a:r>
            <a:r>
              <a:rPr lang="en-US" dirty="0" err="1" smtClean="0"/>
              <a:t>Bourdonnais</a:t>
            </a:r>
            <a:r>
              <a:rPr lang="en-US" dirty="0" smtClean="0"/>
              <a:t>. </a:t>
            </a:r>
            <a:r>
              <a:rPr lang="en-US" dirty="0" err="1" smtClean="0"/>
              <a:t>Puis</a:t>
            </a:r>
            <a:r>
              <a:rPr lang="en-US" dirty="0" smtClean="0"/>
              <a:t>, </a:t>
            </a: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</a:t>
            </a:r>
            <a:r>
              <a:rPr lang="en-US" dirty="0" err="1" smtClean="0"/>
              <a:t>Lowendal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tombez</a:t>
            </a:r>
            <a:r>
              <a:rPr lang="en-US" dirty="0" smtClean="0"/>
              <a:t> </a:t>
            </a:r>
            <a:r>
              <a:rPr lang="en-US" dirty="0" err="1" smtClean="0"/>
              <a:t>dessus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/>
              <a:t> </a:t>
            </a:r>
            <a:r>
              <a:rPr lang="en-US" dirty="0" smtClean="0"/>
              <a:t>Gustave Eiffel. </a:t>
            </a:r>
            <a:r>
              <a:rPr lang="en-US" dirty="0" err="1" smtClean="0"/>
              <a:t>Puis</a:t>
            </a:r>
            <a:r>
              <a:rPr lang="en-US" dirty="0" smtClean="0"/>
              <a:t> </a:t>
            </a:r>
            <a:r>
              <a:rPr lang="en-US" dirty="0" err="1" smtClean="0"/>
              <a:t>tournez</a:t>
            </a:r>
            <a:r>
              <a:rPr lang="en-US" dirty="0" smtClean="0"/>
              <a:t> à gauche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 la </a:t>
            </a:r>
            <a:r>
              <a:rPr lang="en-US" dirty="0" err="1" smtClean="0"/>
              <a:t>Bourdonnais</a:t>
            </a:r>
            <a:r>
              <a:rPr lang="en-US" dirty="0" smtClean="0"/>
              <a:t>. </a:t>
            </a:r>
            <a:r>
              <a:rPr lang="en-US" dirty="0" err="1" smtClean="0"/>
              <a:t>Continuez</a:t>
            </a:r>
            <a:r>
              <a:rPr lang="en-US" dirty="0" smtClean="0"/>
              <a:t> tout droit et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à gauche.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 la </a:t>
            </a:r>
            <a:r>
              <a:rPr lang="en-US" dirty="0" err="1" smtClean="0"/>
              <a:t>Bourdonnais</a:t>
            </a:r>
            <a:r>
              <a:rPr lang="en-US" dirty="0" smtClean="0"/>
              <a:t>. </a:t>
            </a:r>
            <a:r>
              <a:rPr lang="en-US" dirty="0" err="1" smtClean="0"/>
              <a:t>Tournez</a:t>
            </a:r>
            <a:r>
              <a:rPr lang="en-US" dirty="0" smtClean="0"/>
              <a:t> à gauche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 </a:t>
            </a:r>
            <a:r>
              <a:rPr lang="en-US" dirty="0" err="1" smtClean="0"/>
              <a:t>Tourville</a:t>
            </a:r>
            <a:r>
              <a:rPr lang="en-US" dirty="0" smtClean="0"/>
              <a:t> et </a:t>
            </a:r>
            <a:r>
              <a:rPr lang="en-US" dirty="0" err="1" smtClean="0"/>
              <a:t>vous</a:t>
            </a:r>
            <a:r>
              <a:rPr lang="en-US" dirty="0" smtClean="0"/>
              <a:t> y </a:t>
            </a:r>
            <a:r>
              <a:rPr lang="en-US" dirty="0" err="1" smtClean="0"/>
              <a:t>êtes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 de </a:t>
            </a:r>
            <a:r>
              <a:rPr lang="en-US" dirty="0" err="1" smtClean="0"/>
              <a:t>Triomphe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</a:t>
            </a:r>
            <a:r>
              <a:rPr lang="en-US" dirty="0" err="1" smtClean="0">
                <a:sym typeface="Wingdings" panose="05000000000000000000" pitchFamily="2" charset="2"/>
              </a:rPr>
              <a:t>Musée</a:t>
            </a:r>
            <a:r>
              <a:rPr lang="en-US" dirty="0" smtClean="0">
                <a:sym typeface="Wingdings" panose="05000000000000000000" pitchFamily="2" charset="2"/>
              </a:rPr>
              <a:t> du Louvre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des Champs </a:t>
            </a:r>
            <a:r>
              <a:rPr lang="en-US" dirty="0" err="1" smtClean="0"/>
              <a:t>Élysées</a:t>
            </a:r>
            <a:r>
              <a:rPr lang="en-US" dirty="0" smtClean="0"/>
              <a:t>. </a:t>
            </a:r>
            <a:r>
              <a:rPr lang="en-US" dirty="0" err="1" smtClean="0"/>
              <a:t>Traversez</a:t>
            </a:r>
            <a:r>
              <a:rPr lang="en-US" dirty="0" smtClean="0"/>
              <a:t> la place de la Concorde et </a:t>
            </a:r>
            <a:r>
              <a:rPr lang="en-US" dirty="0" err="1" smtClean="0"/>
              <a:t>continuez</a:t>
            </a:r>
            <a:r>
              <a:rPr lang="en-US" dirty="0" smtClean="0"/>
              <a:t> tout droit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/>
              <a:t>J</a:t>
            </a:r>
            <a:r>
              <a:rPr lang="en-US" dirty="0" err="1" smtClean="0"/>
              <a:t>ardin</a:t>
            </a:r>
            <a:r>
              <a:rPr lang="en-US" dirty="0" smtClean="0"/>
              <a:t> des </a:t>
            </a:r>
            <a:r>
              <a:rPr lang="en-US" dirty="0"/>
              <a:t>T</a:t>
            </a:r>
            <a:r>
              <a:rPr lang="en-US" dirty="0" smtClean="0"/>
              <a:t>uileries et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tombez</a:t>
            </a:r>
            <a:r>
              <a:rPr lang="en-US" dirty="0" smtClean="0"/>
              <a:t> </a:t>
            </a:r>
            <a:r>
              <a:rPr lang="en-US" dirty="0" err="1" smtClean="0"/>
              <a:t>dessus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des Champs </a:t>
            </a:r>
            <a:r>
              <a:rPr lang="en-US" dirty="0" err="1" smtClean="0"/>
              <a:t>Élysées</a:t>
            </a:r>
            <a:r>
              <a:rPr lang="en-US" dirty="0" smtClean="0"/>
              <a:t>. </a:t>
            </a:r>
            <a:r>
              <a:rPr lang="en-US" dirty="0" err="1" smtClean="0"/>
              <a:t>Traversez</a:t>
            </a:r>
            <a:r>
              <a:rPr lang="en-US" dirty="0" smtClean="0"/>
              <a:t> la place de la Concorde et </a:t>
            </a:r>
            <a:r>
              <a:rPr lang="en-US" dirty="0" err="1" smtClean="0"/>
              <a:t>allez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et </a:t>
            </a:r>
            <a:r>
              <a:rPr lang="en-US" dirty="0" err="1" smtClean="0"/>
              <a:t>vous</a:t>
            </a:r>
            <a:r>
              <a:rPr lang="en-US" dirty="0" smtClean="0"/>
              <a:t> y </a:t>
            </a:r>
            <a:r>
              <a:rPr lang="en-US" dirty="0" err="1" smtClean="0"/>
              <a:t>êtes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des Champs </a:t>
            </a:r>
            <a:r>
              <a:rPr lang="en-US" dirty="0" err="1" smtClean="0"/>
              <a:t>Élysées</a:t>
            </a:r>
            <a:r>
              <a:rPr lang="en-US" dirty="0" smtClean="0"/>
              <a:t>. </a:t>
            </a:r>
            <a:r>
              <a:rPr lang="en-US" dirty="0" err="1" smtClean="0"/>
              <a:t>Puis</a:t>
            </a:r>
            <a:r>
              <a:rPr lang="en-US" dirty="0" smtClean="0"/>
              <a:t>, </a:t>
            </a: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à la place de la Concorde. </a:t>
            </a:r>
            <a:r>
              <a:rPr lang="en-US" dirty="0" err="1" smtClean="0"/>
              <a:t>Traversez</a:t>
            </a:r>
            <a:r>
              <a:rPr lang="en-US" dirty="0" smtClean="0"/>
              <a:t> le </a:t>
            </a:r>
            <a:r>
              <a:rPr lang="en-US" dirty="0" err="1" smtClean="0"/>
              <a:t>pont</a:t>
            </a:r>
            <a:r>
              <a:rPr lang="en-US" dirty="0" smtClean="0"/>
              <a:t> de la Concorde et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tombez</a:t>
            </a:r>
            <a:r>
              <a:rPr lang="en-US" dirty="0" smtClean="0"/>
              <a:t> </a:t>
            </a:r>
            <a:r>
              <a:rPr lang="en-US" dirty="0" err="1" smtClean="0"/>
              <a:t>dessus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Bibliothèque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 </a:t>
            </a:r>
            <a:r>
              <a:rPr lang="en-US" dirty="0" err="1" smtClean="0">
                <a:sym typeface="Wingdings" panose="05000000000000000000" pitchFamily="2" charset="2"/>
              </a:rPr>
              <a:t>Gare</a:t>
            </a:r>
            <a:r>
              <a:rPr lang="en-US" dirty="0" smtClean="0">
                <a:sym typeface="Wingdings" panose="05000000000000000000" pitchFamily="2" charset="2"/>
              </a:rPr>
              <a:t> de Lyon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Sortez</a:t>
            </a:r>
            <a:r>
              <a:rPr lang="en-US" dirty="0" smtClean="0"/>
              <a:t> et </a:t>
            </a:r>
            <a:r>
              <a:rPr lang="en-US" dirty="0" err="1" smtClean="0"/>
              <a:t>allez</a:t>
            </a:r>
            <a:r>
              <a:rPr lang="en-US" dirty="0" smtClean="0"/>
              <a:t> au </a:t>
            </a:r>
            <a:r>
              <a:rPr lang="en-US" dirty="0" err="1" smtClean="0"/>
              <a:t>quai</a:t>
            </a:r>
            <a:r>
              <a:rPr lang="en-US" dirty="0" smtClean="0"/>
              <a:t>. </a:t>
            </a:r>
            <a:r>
              <a:rPr lang="en-US" dirty="0" err="1" smtClean="0"/>
              <a:t>Traversez</a:t>
            </a:r>
            <a:r>
              <a:rPr lang="en-US" dirty="0" smtClean="0"/>
              <a:t> la Seine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pont</a:t>
            </a:r>
            <a:r>
              <a:rPr lang="en-US" dirty="0" smtClean="0"/>
              <a:t> Charles de Gaulle. </a:t>
            </a:r>
            <a:r>
              <a:rPr lang="en-US" dirty="0" err="1" smtClean="0"/>
              <a:t>Tournez</a:t>
            </a:r>
            <a:r>
              <a:rPr lang="en-US" dirty="0" smtClean="0"/>
              <a:t> à gauche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quai</a:t>
            </a:r>
            <a:r>
              <a:rPr lang="en-US" dirty="0" smtClean="0"/>
              <a:t> </a:t>
            </a:r>
            <a:r>
              <a:rPr lang="en-US" dirty="0" err="1" smtClean="0"/>
              <a:t>d’Austerlitz</a:t>
            </a:r>
            <a:r>
              <a:rPr lang="en-US" dirty="0" smtClean="0"/>
              <a:t>. </a:t>
            </a:r>
            <a:r>
              <a:rPr lang="en-US" dirty="0" err="1" smtClean="0"/>
              <a:t>Continuez</a:t>
            </a:r>
            <a:r>
              <a:rPr lang="en-US" dirty="0" smtClean="0"/>
              <a:t> tout droit et le </a:t>
            </a:r>
            <a:r>
              <a:rPr lang="en-US" dirty="0" err="1" smtClean="0"/>
              <a:t>bâtiment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Sortez</a:t>
            </a:r>
            <a:r>
              <a:rPr lang="en-US" dirty="0" smtClean="0"/>
              <a:t> et </a:t>
            </a: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l’avenue</a:t>
            </a:r>
            <a:r>
              <a:rPr lang="en-US" dirty="0" smtClean="0"/>
              <a:t> de France. </a:t>
            </a: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boulevard Vincent Auriol. </a:t>
            </a:r>
            <a:r>
              <a:rPr lang="en-US" dirty="0" err="1" smtClean="0"/>
              <a:t>Tournez</a:t>
            </a:r>
            <a:r>
              <a:rPr lang="en-US" dirty="0" smtClean="0"/>
              <a:t> à gauche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quai</a:t>
            </a:r>
            <a:r>
              <a:rPr lang="en-US" dirty="0" smtClean="0"/>
              <a:t> </a:t>
            </a:r>
            <a:r>
              <a:rPr lang="en-US" dirty="0" err="1" smtClean="0"/>
              <a:t>d’Austerlitz</a:t>
            </a:r>
            <a:r>
              <a:rPr lang="en-US" dirty="0" smtClean="0"/>
              <a:t>. </a:t>
            </a:r>
            <a:r>
              <a:rPr lang="en-US" dirty="0" err="1" smtClean="0"/>
              <a:t>Puis</a:t>
            </a:r>
            <a:r>
              <a:rPr lang="en-US" dirty="0" smtClean="0"/>
              <a:t>, </a:t>
            </a:r>
            <a:r>
              <a:rPr lang="en-US" dirty="0" err="1" smtClean="0"/>
              <a:t>tournez</a:t>
            </a:r>
            <a:r>
              <a:rPr lang="en-US" dirty="0" smtClean="0"/>
              <a:t> à </a:t>
            </a:r>
            <a:r>
              <a:rPr lang="en-US" dirty="0" err="1" smtClean="0"/>
              <a:t>droite</a:t>
            </a:r>
            <a:r>
              <a:rPr lang="en-US" dirty="0" smtClean="0"/>
              <a:t> et </a:t>
            </a:r>
            <a:r>
              <a:rPr lang="en-US" dirty="0" err="1" smtClean="0"/>
              <a:t>traversez</a:t>
            </a:r>
            <a:r>
              <a:rPr lang="en-US" dirty="0" smtClean="0"/>
              <a:t> la Seine au </a:t>
            </a:r>
            <a:r>
              <a:rPr lang="en-US" dirty="0" err="1" smtClean="0"/>
              <a:t>pont</a:t>
            </a:r>
            <a:r>
              <a:rPr lang="en-US" dirty="0" smtClean="0"/>
              <a:t> Charles de Gaulle. </a:t>
            </a:r>
            <a:r>
              <a:rPr lang="en-US" dirty="0" err="1" smtClean="0"/>
              <a:t>Continuez</a:t>
            </a:r>
            <a:r>
              <a:rPr lang="en-US" dirty="0" smtClean="0"/>
              <a:t> tout droit et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tombez</a:t>
            </a:r>
            <a:r>
              <a:rPr lang="en-US" dirty="0" smtClean="0"/>
              <a:t> </a:t>
            </a:r>
            <a:r>
              <a:rPr lang="en-US" dirty="0" err="1" smtClean="0"/>
              <a:t>dessus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241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Directions</vt:lpstr>
      <vt:lpstr>Tour Eiffel   Hôtel des Invalides</vt:lpstr>
      <vt:lpstr>Arc de Triomphe   Musée du Louvre </vt:lpstr>
      <vt:lpstr>Bibliothèque Nationale   Gare de Lyon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dc:creator>Matthew Jadlocki</dc:creator>
  <cp:lastModifiedBy>Matthew Jadlocki</cp:lastModifiedBy>
  <cp:revision>5</cp:revision>
  <dcterms:created xsi:type="dcterms:W3CDTF">2014-11-17T02:18:00Z</dcterms:created>
  <dcterms:modified xsi:type="dcterms:W3CDTF">2014-11-18T02:35:39Z</dcterms:modified>
</cp:coreProperties>
</file>