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60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6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BB5B-5DEC-4652-9C1F-9557B4850A36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BBD8-3AF9-4C87-8A60-7B9319DB1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34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BB5B-5DEC-4652-9C1F-9557B4850A36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BBD8-3AF9-4C87-8A60-7B9319DB1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5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BB5B-5DEC-4652-9C1F-9557B4850A36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BBD8-3AF9-4C87-8A60-7B9319DB1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5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BB5B-5DEC-4652-9C1F-9557B4850A36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BBD8-3AF9-4C87-8A60-7B9319DB1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8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BB5B-5DEC-4652-9C1F-9557B4850A36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BBD8-3AF9-4C87-8A60-7B9319DB1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1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BB5B-5DEC-4652-9C1F-9557B4850A36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BBD8-3AF9-4C87-8A60-7B9319DB1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90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BB5B-5DEC-4652-9C1F-9557B4850A36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BBD8-3AF9-4C87-8A60-7B9319DB1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2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BB5B-5DEC-4652-9C1F-9557B4850A36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BBD8-3AF9-4C87-8A60-7B9319DB1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64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BB5B-5DEC-4652-9C1F-9557B4850A36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BBD8-3AF9-4C87-8A60-7B9319DB1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7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BB5B-5DEC-4652-9C1F-9557B4850A36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BBD8-3AF9-4C87-8A60-7B9319DB1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1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5BB5B-5DEC-4652-9C1F-9557B4850A36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BBD8-3AF9-4C87-8A60-7B9319DB1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67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BB5B-5DEC-4652-9C1F-9557B4850A36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0BBD8-3AF9-4C87-8A60-7B9319DB1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7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r>
              <a:rPr lang="en-US" dirty="0" err="1" smtClean="0"/>
              <a:t>Regardez</a:t>
            </a:r>
            <a:r>
              <a:rPr lang="en-US" dirty="0" smtClean="0"/>
              <a:t> </a:t>
            </a:r>
            <a:r>
              <a:rPr lang="en-US" dirty="0" err="1" smtClean="0"/>
              <a:t>l’écran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48958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C:\Users\jm112468\AppData\Local\Microsoft\Windows\Temporary Internet Files\Content.IE5\JMG6P7Q0\MC900437575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105400"/>
            <a:ext cx="1933575" cy="1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490662"/>
            <a:ext cx="2076450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4914900"/>
            <a:ext cx="2686050" cy="156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283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r>
              <a:rPr lang="en-US" dirty="0" err="1" smtClean="0"/>
              <a:t>Composez</a:t>
            </a:r>
            <a:r>
              <a:rPr lang="en-US" dirty="0" smtClean="0"/>
              <a:t> le </a:t>
            </a:r>
            <a:r>
              <a:rPr lang="en-US" dirty="0" err="1" smtClean="0"/>
              <a:t>numéro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Picture 2" descr="C:\Users\jm112468\AppData\Local\Microsoft\Windows\Temporary Internet Files\Content.IE5\JMG6P7Q0\MC900293484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2667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767"/>
          <a:stretch/>
        </p:blipFill>
        <p:spPr bwMode="auto">
          <a:xfrm>
            <a:off x="6019800" y="824593"/>
            <a:ext cx="1828800" cy="24656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41" r="20787"/>
          <a:stretch/>
        </p:blipFill>
        <p:spPr bwMode="auto">
          <a:xfrm>
            <a:off x="1172933" y="4724400"/>
            <a:ext cx="1899559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jm112468\AppData\Local\Microsoft\Windows\Temporary Internet Files\Content.IE5\756J5R85\MP900422352[1]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643" y="5014776"/>
            <a:ext cx="2432957" cy="1705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898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r>
              <a:rPr lang="en-US" dirty="0" err="1" smtClean="0"/>
              <a:t>Regardez</a:t>
            </a:r>
            <a:r>
              <a:rPr lang="en-US" dirty="0" smtClean="0"/>
              <a:t> </a:t>
            </a:r>
            <a:r>
              <a:rPr lang="en-US" dirty="0" err="1" smtClean="0"/>
              <a:t>l’écran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Picture 2" descr="C:\Users\jm112468\AppData\Local\Microsoft\Windows\Temporary Internet Files\Content.IE5\JMG6P7Q0\MC900293484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2667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767"/>
          <a:stretch/>
        </p:blipFill>
        <p:spPr bwMode="auto">
          <a:xfrm>
            <a:off x="6019800" y="824593"/>
            <a:ext cx="1828800" cy="24656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41" r="20787"/>
          <a:stretch/>
        </p:blipFill>
        <p:spPr bwMode="auto">
          <a:xfrm>
            <a:off x="1172933" y="4724400"/>
            <a:ext cx="1899559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jm112468\AppData\Local\Microsoft\Windows\Temporary Internet Files\Content.IE5\756J5R85\MP900422352[1]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643" y="5014776"/>
            <a:ext cx="2432957" cy="1705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898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r>
              <a:rPr lang="en-US" dirty="0" err="1" smtClean="0"/>
              <a:t>Utilisez</a:t>
            </a:r>
            <a:r>
              <a:rPr lang="en-US" dirty="0" smtClean="0"/>
              <a:t> un portable.</a:t>
            </a:r>
            <a:endParaRPr lang="en-US" dirty="0"/>
          </a:p>
        </p:txBody>
      </p:sp>
      <p:pic>
        <p:nvPicPr>
          <p:cNvPr id="3" name="Picture 2" descr="C:\Users\jm112468\AppData\Local\Microsoft\Windows\Temporary Internet Files\Content.IE5\JMG6P7Q0\MC900293484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2667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767"/>
          <a:stretch/>
        </p:blipFill>
        <p:spPr bwMode="auto">
          <a:xfrm>
            <a:off x="6019800" y="824593"/>
            <a:ext cx="1828800" cy="24656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41" r="20787"/>
          <a:stretch/>
        </p:blipFill>
        <p:spPr bwMode="auto">
          <a:xfrm>
            <a:off x="1172933" y="4724400"/>
            <a:ext cx="1899559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jm112468\AppData\Local\Microsoft\Windows\Temporary Internet Files\Content.IE5\756J5R85\MP900422352[1]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643" y="5014776"/>
            <a:ext cx="2432957" cy="1705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898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r>
              <a:rPr lang="en-US" dirty="0" err="1" smtClean="0"/>
              <a:t>Écris</a:t>
            </a:r>
            <a:r>
              <a:rPr lang="en-US" dirty="0" smtClean="0"/>
              <a:t> un </a:t>
            </a:r>
            <a:r>
              <a:rPr lang="en-US" dirty="0" err="1" smtClean="0"/>
              <a:t>texto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Picture 2" descr="C:\Users\jm112468\AppData\Local\Microsoft\Windows\Temporary Internet Files\Content.IE5\JMG6P7Q0\MC900293484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2667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767"/>
          <a:stretch/>
        </p:blipFill>
        <p:spPr bwMode="auto">
          <a:xfrm>
            <a:off x="6019800" y="824593"/>
            <a:ext cx="1828800" cy="24656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41" r="20787"/>
          <a:stretch/>
        </p:blipFill>
        <p:spPr bwMode="auto">
          <a:xfrm>
            <a:off x="1172933" y="4724400"/>
            <a:ext cx="1899559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jm112468\AppData\Local\Microsoft\Windows\Temporary Internet Files\Content.IE5\756J5R85\MP900422352[1]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643" y="5014776"/>
            <a:ext cx="2432957" cy="1705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898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r>
              <a:rPr lang="en-US" dirty="0" err="1" smtClean="0"/>
              <a:t>Imprime</a:t>
            </a:r>
            <a:r>
              <a:rPr lang="en-US" dirty="0" smtClean="0"/>
              <a:t> ton </a:t>
            </a:r>
            <a:r>
              <a:rPr lang="en-US" dirty="0" err="1" smtClean="0"/>
              <a:t>texte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Picture 2" descr="C:\Users\jm112468\AppData\Local\Microsoft\Windows\Temporary Internet Files\Content.IE5\JMG6P7Q0\MC900293484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2667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767"/>
          <a:stretch/>
        </p:blipFill>
        <p:spPr bwMode="auto">
          <a:xfrm>
            <a:off x="6019800" y="824593"/>
            <a:ext cx="1828800" cy="24656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41" r="20787"/>
          <a:stretch/>
        </p:blipFill>
        <p:spPr bwMode="auto">
          <a:xfrm>
            <a:off x="1172933" y="4724400"/>
            <a:ext cx="1899559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jm112468\AppData\Local\Microsoft\Windows\Temporary Internet Files\Content.IE5\756J5R85\MP900422352[1]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643" y="5014776"/>
            <a:ext cx="2432957" cy="1705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898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r>
              <a:rPr lang="en-US" dirty="0" err="1" smtClean="0"/>
              <a:t>Fermez</a:t>
            </a:r>
            <a:r>
              <a:rPr lang="en-US" dirty="0" smtClean="0"/>
              <a:t> le </a:t>
            </a:r>
            <a:r>
              <a:rPr lang="en-US" dirty="0" err="1" smtClean="0"/>
              <a:t>fichier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3" name="Picture 2" descr="C:\Users\jm112468\AppData\Local\Microsoft\Windows\Temporary Internet Files\Content.IE5\JMG6P7Q0\MC900293484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2667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767"/>
          <a:stretch/>
        </p:blipFill>
        <p:spPr bwMode="auto">
          <a:xfrm>
            <a:off x="6019800" y="824593"/>
            <a:ext cx="1828800" cy="24656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41" r="20787"/>
          <a:stretch/>
        </p:blipFill>
        <p:spPr bwMode="auto">
          <a:xfrm>
            <a:off x="1172933" y="4724400"/>
            <a:ext cx="1899559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jm112468\AppData\Local\Microsoft\Windows\Temporary Internet Files\Content.IE5\756J5R85\MP900422352[1]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643" y="5014776"/>
            <a:ext cx="2432957" cy="1705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898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 descr="C:\Users\jm112468\AppData\Local\Microsoft\Windows\Temporary Internet Files\Content.IE5\JMG6P7Q0\MC900383604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0"/>
            <a:ext cx="1371600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752600"/>
            <a:ext cx="22098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401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17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17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1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r>
              <a:rPr lang="en-US" dirty="0" err="1" smtClean="0"/>
              <a:t>Utilisez</a:t>
            </a:r>
            <a:r>
              <a:rPr lang="en-US" dirty="0" smtClean="0"/>
              <a:t> la </a:t>
            </a:r>
            <a:r>
              <a:rPr lang="en-US" dirty="0" err="1" smtClean="0"/>
              <a:t>souris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48958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C:\Users\jm112468\AppData\Local\Microsoft\Windows\Temporary Internet Files\Content.IE5\JMG6P7Q0\MC900437575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105400"/>
            <a:ext cx="1933575" cy="1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490662"/>
            <a:ext cx="2076450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4914900"/>
            <a:ext cx="2686050" cy="156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996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17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17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171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171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171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171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1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r>
              <a:rPr lang="en-US" dirty="0" err="1" smtClean="0"/>
              <a:t>Cliquez</a:t>
            </a:r>
            <a:r>
              <a:rPr lang="en-US" dirty="0" smtClean="0"/>
              <a:t> </a:t>
            </a:r>
            <a:r>
              <a:rPr lang="en-US" dirty="0" err="1" smtClean="0"/>
              <a:t>l’icône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48958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C:\Users\jm112468\AppData\Local\Microsoft\Windows\Temporary Internet Files\Content.IE5\JMG6P7Q0\MC900437575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105400"/>
            <a:ext cx="1933575" cy="1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490662"/>
            <a:ext cx="2076450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4914900"/>
            <a:ext cx="2686050" cy="156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996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r>
              <a:rPr lang="en-US" dirty="0" err="1" smtClean="0"/>
              <a:t>Allumez</a:t>
            </a:r>
            <a:r>
              <a:rPr lang="en-US" dirty="0" smtClean="0"/>
              <a:t> </a:t>
            </a:r>
            <a:r>
              <a:rPr lang="en-US" dirty="0" err="1" smtClean="0"/>
              <a:t>l’ordinateur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48958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C:\Users\jm112468\AppData\Local\Microsoft\Windows\Temporary Internet Files\Content.IE5\JMG6P7Q0\MC900437575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105400"/>
            <a:ext cx="1933575" cy="1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490662"/>
            <a:ext cx="2076450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4914900"/>
            <a:ext cx="2686050" cy="156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996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r>
              <a:rPr lang="en-US" dirty="0" err="1" smtClean="0"/>
              <a:t>Éteignez</a:t>
            </a:r>
            <a:r>
              <a:rPr lang="en-US" dirty="0" smtClean="0"/>
              <a:t> la lumière.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48958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C:\Users\jm112468\AppData\Local\Microsoft\Windows\Temporary Internet Files\Content.IE5\JMG6P7Q0\MC900437575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105400"/>
            <a:ext cx="1933575" cy="1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490662"/>
            <a:ext cx="2076450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4914900"/>
            <a:ext cx="2686050" cy="156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996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r>
              <a:rPr lang="en-US" dirty="0" err="1" smtClean="0"/>
              <a:t>Ouvrez</a:t>
            </a:r>
            <a:r>
              <a:rPr lang="en-US" dirty="0" smtClean="0"/>
              <a:t> le mail.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489585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C:\Users\jm112468\AppData\Local\Microsoft\Windows\Temporary Internet Files\Content.IE5\JMG6P7Q0\MC900437575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105400"/>
            <a:ext cx="1933575" cy="1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490662"/>
            <a:ext cx="2076450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4914900"/>
            <a:ext cx="2686050" cy="156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996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r>
              <a:rPr lang="en-US" dirty="0" err="1" smtClean="0"/>
              <a:t>Lisez</a:t>
            </a:r>
            <a:r>
              <a:rPr lang="en-US" dirty="0" smtClean="0"/>
              <a:t> le message.</a:t>
            </a:r>
            <a:endParaRPr lang="en-US" dirty="0"/>
          </a:p>
        </p:txBody>
      </p:sp>
      <p:pic>
        <p:nvPicPr>
          <p:cNvPr id="3" name="Picture 2" descr="C:\Users\jm112468\AppData\Local\Microsoft\Windows\Temporary Internet Files\Content.IE5\JMG6P7Q0\MC900293484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2667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767"/>
          <a:stretch/>
        </p:blipFill>
        <p:spPr bwMode="auto">
          <a:xfrm>
            <a:off x="6019800" y="824593"/>
            <a:ext cx="1828800" cy="24656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41" r="20787"/>
          <a:stretch/>
        </p:blipFill>
        <p:spPr bwMode="auto">
          <a:xfrm>
            <a:off x="1172933" y="4724400"/>
            <a:ext cx="1899559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jm112468\AppData\Local\Microsoft\Windows\Temporary Internet Files\Content.IE5\756J5R85\MP900422352[1]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643" y="5014776"/>
            <a:ext cx="2432957" cy="1705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401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Envoyez</a:t>
            </a:r>
            <a:r>
              <a:rPr lang="en-US" dirty="0" smtClean="0"/>
              <a:t> le document à </a:t>
            </a:r>
            <a:r>
              <a:rPr lang="en-US" dirty="0" err="1" smtClean="0"/>
              <a:t>l’imprimante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Picture 2" descr="C:\Users\jm112468\AppData\Local\Microsoft\Windows\Temporary Internet Files\Content.IE5\JMG6P7Q0\MC900293484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2667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767"/>
          <a:stretch/>
        </p:blipFill>
        <p:spPr bwMode="auto">
          <a:xfrm>
            <a:off x="6019800" y="824593"/>
            <a:ext cx="1828800" cy="24656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41" r="20787"/>
          <a:stretch/>
        </p:blipFill>
        <p:spPr bwMode="auto">
          <a:xfrm>
            <a:off x="1172933" y="4724400"/>
            <a:ext cx="1899559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jm112468\AppData\Local\Microsoft\Windows\Temporary Internet Files\Content.IE5\756J5R85\MP900422352[1]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643" y="5014776"/>
            <a:ext cx="2432957" cy="1705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898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1143000"/>
          </a:xfrm>
        </p:spPr>
        <p:txBody>
          <a:bodyPr/>
          <a:lstStyle/>
          <a:p>
            <a:r>
              <a:rPr lang="en-US" dirty="0" err="1" smtClean="0"/>
              <a:t>Cliquez</a:t>
            </a:r>
            <a:r>
              <a:rPr lang="en-US" dirty="0" smtClean="0"/>
              <a:t> pour </a:t>
            </a:r>
            <a:r>
              <a:rPr lang="en-US" dirty="0" err="1" smtClean="0"/>
              <a:t>fermer</a:t>
            </a:r>
            <a:r>
              <a:rPr lang="en-US" dirty="0" smtClean="0"/>
              <a:t> le document.</a:t>
            </a:r>
            <a:endParaRPr lang="en-US" dirty="0"/>
          </a:p>
        </p:txBody>
      </p:sp>
      <p:pic>
        <p:nvPicPr>
          <p:cNvPr id="3" name="Picture 2" descr="C:\Users\jm112468\AppData\Local\Microsoft\Windows\Temporary Internet Files\Content.IE5\JMG6P7Q0\MC900293484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2667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767"/>
          <a:stretch/>
        </p:blipFill>
        <p:spPr bwMode="auto">
          <a:xfrm>
            <a:off x="6019800" y="824593"/>
            <a:ext cx="1828800" cy="24656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41" r="20787"/>
          <a:stretch/>
        </p:blipFill>
        <p:spPr bwMode="auto">
          <a:xfrm>
            <a:off x="1172933" y="4724400"/>
            <a:ext cx="1899559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jm112468\AppData\Local\Microsoft\Windows\Temporary Internet Files\Content.IE5\756J5R85\MP900422352[1]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643" y="5014776"/>
            <a:ext cx="2432957" cy="1705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898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60</Words>
  <Application>Microsoft Office PowerPoint</Application>
  <PresentationFormat>On-screen Show (4:3)</PresentationFormat>
  <Paragraphs>15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Regardez l’écran.</vt:lpstr>
      <vt:lpstr>Utilisez la souris.</vt:lpstr>
      <vt:lpstr>Cliquez l’icône.</vt:lpstr>
      <vt:lpstr>Allumez l’ordinateur.</vt:lpstr>
      <vt:lpstr>Éteignez la lumière.</vt:lpstr>
      <vt:lpstr>Ouvrez le mail.</vt:lpstr>
      <vt:lpstr>Lisez le message.</vt:lpstr>
      <vt:lpstr>Envoyez le document à l’imprimante.</vt:lpstr>
      <vt:lpstr>Cliquez pour fermer le document.</vt:lpstr>
      <vt:lpstr>Composez le numéro.</vt:lpstr>
      <vt:lpstr>Regardez l’écran.</vt:lpstr>
      <vt:lpstr>Utilisez un portable.</vt:lpstr>
      <vt:lpstr>Écris un texto.</vt:lpstr>
      <vt:lpstr>Imprime ton texte.</vt:lpstr>
      <vt:lpstr>Fermez le fichier.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Regardez l’écran.</dc:title>
  <dc:creator>Matthew Jadlocki</dc:creator>
  <cp:lastModifiedBy>Matthew Jadlocki</cp:lastModifiedBy>
  <cp:revision>2</cp:revision>
  <dcterms:created xsi:type="dcterms:W3CDTF">2014-10-16T02:41:43Z</dcterms:created>
  <dcterms:modified xsi:type="dcterms:W3CDTF">2014-10-16T02:57:52Z</dcterms:modified>
</cp:coreProperties>
</file>